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15" r:id="rId40"/>
    <p:sldId id="316" r:id="rId41"/>
    <p:sldId id="295" r:id="rId42"/>
    <p:sldId id="297" r:id="rId43"/>
    <p:sldId id="299" r:id="rId44"/>
    <p:sldId id="301" r:id="rId45"/>
    <p:sldId id="303" r:id="rId46"/>
    <p:sldId id="305" r:id="rId47"/>
    <p:sldId id="307" r:id="rId48"/>
    <p:sldId id="308" r:id="rId49"/>
    <p:sldId id="311" r:id="rId50"/>
    <p:sldId id="312" r:id="rId51"/>
    <p:sldId id="314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99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0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31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623D6-63D7-492D-A64F-EA68276F7FBE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CCA4A-4E0D-45A5-B552-726B7F22B6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8870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71F85-689A-46A3-BA10-B7F2740B4120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D594E-254E-4647-91E0-A2D0E7E592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4084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E21B7-16DE-4681-8650-6FE5FC9C5915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4AFDE-6F28-4301-8DE9-2992A417FB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46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6241F-EF76-4FE0-950E-4BC33C754079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3D1DE-E500-4404-B3FB-A7CA3A6829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0036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B9509-CBE7-4FD3-957F-43043C681B0F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8E2AD-2D35-4564-8B0B-1D716C5288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0774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A2E3F-86FA-44BE-9F59-3E4C690CEA2C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7A6D2-E2AD-4597-A390-0328A3F04D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7839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EEECE-3922-4418-8DD4-61377AD79A1D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FDD63-AD16-4D73-97EC-851F92D45E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60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37D67-FD02-450C-87D5-44DCEE27975D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06C6F-3696-44EB-91AF-C0A8D5F8DF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862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5813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BEE10-E895-4D61-8D1A-AA8301E16213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420C-68F9-494E-8856-62E5302282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8566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652BA-B810-487C-A595-10C3FADBEB86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3D485-7B81-46DB-8AA3-7B37689FD5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0008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C4209-B589-4E90-B4FC-9F07E05343F1}" type="datetimeFigureOut">
              <a:rPr lang="en-US" altLang="zh-TW"/>
              <a:pPr>
                <a:defRPr/>
              </a:pPr>
              <a:t>11/23/2017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45CA-E94C-4639-86D6-04181E2FC5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6179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A869-69B7-473B-980F-B79449CF49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FC2DA-54E4-47CB-A891-DFB5C480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61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D1F3-8A0E-4A8A-813C-D6D38CBDAAC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E9283-0317-4FE0-97CE-46C98A3C56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06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CE67-AB4D-4128-AEF5-948F651C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2CC6-9295-4F01-8197-2BB6AF284C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002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052E-96F7-4F68-8C3F-CFF58E979C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967E-73AB-423E-9B24-682891F133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093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065D-B4EE-486D-82E7-4CD230EE667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EFF6-3168-40E8-9841-97F52A3DAC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481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EF5E-7E86-4FCB-A661-9A43302D14D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332B-01B7-4367-99F6-0B829EE7CD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7685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C4EE-9780-4B09-B652-273965FBB30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2F1D-3578-4D2A-8C2F-972623555A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54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9402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3171-3121-407E-9A60-8E21B6114A4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DA06-C6F6-4E27-865F-8CD228A472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08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00B8-09A0-44AA-9B67-F05143C8A9B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B001-56A8-480C-B0FB-DA4B9A8735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255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A9D0-928D-4DAF-8AAA-791E4172FE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E1CB8-C3C7-492B-9B92-6F014ACCDB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977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0079F-706F-46E8-8DA0-E3AE127EFC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F330-126C-405E-8E7F-799F6B10C9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927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71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53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51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57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5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2915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78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75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94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97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4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201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78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29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78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705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D5C6-81CF-4855-BFCE-1CB1BB9F985C}" type="datetimeFigureOut">
              <a:rPr lang="zh-TW" altLang="en-US" smtClean="0"/>
              <a:t>2017/11/23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E608F-3701-4FD9-901D-F1B32A419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22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10425-93D0-41B7-9045-20393A1B718F}" type="datetimeFigureOut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11/23/2017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A0AA0F-A22A-458B-9F5C-CB993075809D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033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fld id="{255B4166-682C-49D4-9619-F51B104BEC8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2BE2D2-F26F-4F81-886F-2622EB331689}" type="slidenum">
              <a:rPr lang="zh-TW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56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2017/11/23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6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D:\Desktop\&#20108;&#24180;&#32026;\Unit%203\School%20Supplies%20Song.mp4" TargetMode="External"/><Relationship Id="rId1" Type="http://schemas.microsoft.com/office/2007/relationships/media" Target="file:///D:\Desktop\&#20108;&#24180;&#32026;\Unit%203\School%20Supplies%20Song.mp4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classroom subjects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字方塊 1"/>
          <p:cNvSpPr txBox="1">
            <a:spLocks noChangeArrowheads="1"/>
          </p:cNvSpPr>
          <p:nvPr/>
        </p:nvSpPr>
        <p:spPr bwMode="auto">
          <a:xfrm>
            <a:off x="1585914" y="338139"/>
            <a:ext cx="9082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>
                <a:solidFill>
                  <a:prstClr val="black"/>
                </a:solidFill>
                <a:latin typeface="Arial Rounded MT Bold" panose="020F0704030504030204" pitchFamily="34" charset="0"/>
              </a:rPr>
              <a:t>How to use </a:t>
            </a:r>
            <a:r>
              <a:rPr lang="en-US" altLang="zh-TW" sz="5400" b="1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zh-TW" sz="5400" b="1">
                <a:solidFill>
                  <a:prstClr val="black"/>
                </a:solidFill>
                <a:latin typeface="Arial Rounded MT Bold" panose="020F0704030504030204" pitchFamily="34" charset="0"/>
              </a:rPr>
              <a:t> or </a:t>
            </a:r>
            <a:r>
              <a:rPr lang="en-US" altLang="zh-TW" sz="5400" b="1">
                <a:solidFill>
                  <a:srgbClr val="FF0000"/>
                </a:solidFill>
                <a:latin typeface="Arial Rounded MT Bold" panose="020F0704030504030204" pitchFamily="34" charset="0"/>
              </a:rPr>
              <a:t>an</a:t>
            </a:r>
            <a:r>
              <a:rPr lang="en-US" altLang="zh-TW" sz="5400" b="1">
                <a:solidFill>
                  <a:prstClr val="black"/>
                </a:solidFill>
                <a:latin typeface="Arial Rounded MT Bold" panose="020F0704030504030204" pitchFamily="34" charset="0"/>
              </a:rPr>
              <a:t>?</a:t>
            </a:r>
            <a:endParaRPr lang="zh-TW" altLang="en-US" sz="660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38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1449389"/>
            <a:ext cx="6488112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smtClean="0">
              <a:solidFill>
                <a:schemeClr val="bg1"/>
              </a:solidFill>
            </a:endParaRPr>
          </a:p>
        </p:txBody>
      </p:sp>
      <p:pic>
        <p:nvPicPr>
          <p:cNvPr id="1843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2060575"/>
            <a:ext cx="91535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3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184785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  (a/an)ant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5149851" y="579438"/>
            <a:ext cx="1655763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19460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2276476"/>
            <a:ext cx="7686675" cy="4321175"/>
          </a:xfrm>
        </p:spPr>
      </p:pic>
    </p:spTree>
    <p:extLst>
      <p:ext uri="{BB962C8B-B14F-4D97-AF65-F5344CB8AC3E}">
        <p14:creationId xmlns:p14="http://schemas.microsoft.com/office/powerpoint/2010/main" val="41530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919288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(a/an)bird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700808"/>
            <a:ext cx="6768752" cy="5076564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6" name="橢圓 5"/>
          <p:cNvSpPr/>
          <p:nvPr/>
        </p:nvSpPr>
        <p:spPr>
          <a:xfrm>
            <a:off x="2855913" y="333376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92313" y="692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(a/an)cat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3359150" y="574676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21508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1773238"/>
            <a:ext cx="7650163" cy="5275262"/>
          </a:xfrm>
        </p:spPr>
      </p:pic>
    </p:spTree>
    <p:extLst>
      <p:ext uri="{BB962C8B-B14F-4D97-AF65-F5344CB8AC3E}">
        <p14:creationId xmlns:p14="http://schemas.microsoft.com/office/powerpoint/2010/main" val="179326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1919288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(a/an)dog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1" name="內容版面配置區 3" descr="do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" b="5969"/>
          <a:stretch>
            <a:fillRect/>
          </a:stretch>
        </p:blipFill>
        <p:spPr>
          <a:xfrm>
            <a:off x="3503614" y="1916113"/>
            <a:ext cx="5400675" cy="4921250"/>
          </a:xfrm>
        </p:spPr>
      </p:pic>
      <p:sp>
        <p:nvSpPr>
          <p:cNvPr id="4" name="橢圓 3"/>
          <p:cNvSpPr/>
          <p:nvPr/>
        </p:nvSpPr>
        <p:spPr>
          <a:xfrm>
            <a:off x="3071813" y="404813"/>
            <a:ext cx="1655762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1919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7200">
                <a:solidFill>
                  <a:schemeClr val="bg1"/>
                </a:solidFill>
                <a:latin typeface="Comic Sans MS" panose="030F0702030302020204" pitchFamily="66" charset="0"/>
              </a:rPr>
              <a:t>(a/an)elephant</a:t>
            </a:r>
            <a:endParaRPr lang="zh-TW" altLang="en-US" sz="72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5" name="內容版面配置區 3" descr="elepha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438" y="1481138"/>
            <a:ext cx="4032250" cy="5376862"/>
          </a:xfrm>
        </p:spPr>
      </p:pic>
      <p:sp>
        <p:nvSpPr>
          <p:cNvPr id="4" name="橢圓 3"/>
          <p:cNvSpPr/>
          <p:nvPr/>
        </p:nvSpPr>
        <p:spPr>
          <a:xfrm>
            <a:off x="3900488" y="115888"/>
            <a:ext cx="1655762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2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1992313" y="3333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(a/an)fish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79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700214"/>
            <a:ext cx="7705725" cy="5157787"/>
          </a:xfrm>
        </p:spPr>
      </p:pic>
      <p:sp>
        <p:nvSpPr>
          <p:cNvPr id="6" name="橢圓 5"/>
          <p:cNvSpPr/>
          <p:nvPr/>
        </p:nvSpPr>
        <p:spPr>
          <a:xfrm>
            <a:off x="3071813" y="260351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0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2208213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800">
                <a:solidFill>
                  <a:schemeClr val="bg1"/>
                </a:solidFill>
                <a:latin typeface="Comic Sans MS" panose="030F0702030302020204" pitchFamily="66" charset="0"/>
              </a:rPr>
              <a:t>(a/an)gorilla  </a:t>
            </a:r>
            <a:endParaRPr lang="zh-TW" altLang="en-US" sz="88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603" name="內容版面配置區 3" descr="gorril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0" y="1412875"/>
            <a:ext cx="5329238" cy="5348288"/>
          </a:xfrm>
        </p:spPr>
      </p:pic>
      <p:sp>
        <p:nvSpPr>
          <p:cNvPr id="4" name="橢圓 3"/>
          <p:cNvSpPr/>
          <p:nvPr/>
        </p:nvSpPr>
        <p:spPr>
          <a:xfrm>
            <a:off x="2855913" y="25400"/>
            <a:ext cx="1655762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2063750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(a/an)horse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627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1700213"/>
            <a:ext cx="7642225" cy="5086350"/>
          </a:xfrm>
        </p:spPr>
      </p:pic>
      <p:sp>
        <p:nvSpPr>
          <p:cNvPr id="6" name="橢圓 5"/>
          <p:cNvSpPr/>
          <p:nvPr/>
        </p:nvSpPr>
        <p:spPr>
          <a:xfrm>
            <a:off x="2782888" y="188913"/>
            <a:ext cx="1657350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9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ool Supplies S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12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3750" y="1158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10700" dirty="0">
                <a:solidFill>
                  <a:schemeClr val="bg1"/>
                </a:solidFill>
                <a:latin typeface="Comic Sans MS" pitchFamily="66" charset="0"/>
              </a:rPr>
              <a:t>(a/an)iguana</a:t>
            </a:r>
            <a:endParaRPr lang="zh-TW" altLang="en-US" sz="107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4440238" y="1588"/>
            <a:ext cx="1655762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27652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9314" y="1441450"/>
            <a:ext cx="7953375" cy="5302250"/>
          </a:xfrm>
        </p:spPr>
      </p:pic>
    </p:spTree>
    <p:extLst>
      <p:ext uri="{BB962C8B-B14F-4D97-AF65-F5344CB8AC3E}">
        <p14:creationId xmlns:p14="http://schemas.microsoft.com/office/powerpoint/2010/main" val="162106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1919288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800">
                <a:solidFill>
                  <a:schemeClr val="bg1"/>
                </a:solidFill>
                <a:latin typeface="Comic Sans MS" panose="030F0702030302020204" pitchFamily="66" charset="0"/>
              </a:rPr>
              <a:t>(a/an)jelly fish</a:t>
            </a:r>
            <a:endParaRPr lang="zh-TW" altLang="en-US" sz="88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675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733551"/>
            <a:ext cx="7632700" cy="5006975"/>
          </a:xfrm>
        </p:spPr>
      </p:pic>
      <p:sp>
        <p:nvSpPr>
          <p:cNvPr id="5" name="橢圓 4"/>
          <p:cNvSpPr/>
          <p:nvPr/>
        </p:nvSpPr>
        <p:spPr>
          <a:xfrm>
            <a:off x="1774825" y="260351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(a/an)koala 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699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1916113"/>
            <a:ext cx="8020050" cy="4608512"/>
          </a:xfrm>
        </p:spPr>
      </p:pic>
      <p:sp>
        <p:nvSpPr>
          <p:cNvPr id="5" name="橢圓 4"/>
          <p:cNvSpPr/>
          <p:nvPr/>
        </p:nvSpPr>
        <p:spPr>
          <a:xfrm>
            <a:off x="2782888" y="333376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6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(a/an)lion 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2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1557339"/>
            <a:ext cx="7894637" cy="5184775"/>
          </a:xfrm>
        </p:spPr>
      </p:pic>
      <p:sp>
        <p:nvSpPr>
          <p:cNvPr id="6" name="橢圓 5"/>
          <p:cNvSpPr/>
          <p:nvPr/>
        </p:nvSpPr>
        <p:spPr>
          <a:xfrm>
            <a:off x="3143250" y="188913"/>
            <a:ext cx="1657350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0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>
          <a:xfrm>
            <a:off x="1919288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800">
                <a:solidFill>
                  <a:schemeClr val="bg1"/>
                </a:solidFill>
                <a:latin typeface="Comic Sans MS" panose="030F0702030302020204" pitchFamily="66" charset="0"/>
              </a:rPr>
              <a:t>(a/an)mouse </a:t>
            </a:r>
            <a:endParaRPr lang="zh-TW" altLang="en-US" sz="88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747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9" t="-525" r="1279" b="525"/>
          <a:stretch>
            <a:fillRect/>
          </a:stretch>
        </p:blipFill>
        <p:spPr>
          <a:xfrm>
            <a:off x="2208214" y="1700214"/>
            <a:ext cx="7488237" cy="4973637"/>
          </a:xfrm>
        </p:spPr>
      </p:pic>
      <p:sp>
        <p:nvSpPr>
          <p:cNvPr id="6" name="橢圓 5"/>
          <p:cNvSpPr/>
          <p:nvPr/>
        </p:nvSpPr>
        <p:spPr>
          <a:xfrm>
            <a:off x="2711451" y="260351"/>
            <a:ext cx="1655763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7200">
                <a:solidFill>
                  <a:schemeClr val="bg1"/>
                </a:solidFill>
                <a:latin typeface="Comic Sans MS" panose="030F0702030302020204" pitchFamily="66" charset="0"/>
              </a:rPr>
              <a:t>(a/an)  nightingale</a:t>
            </a:r>
            <a:endParaRPr lang="zh-TW" altLang="en-US" sz="72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1774825" y="161926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32772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570039"/>
            <a:ext cx="6913563" cy="5184775"/>
          </a:xfrm>
        </p:spPr>
      </p:pic>
    </p:spTree>
    <p:extLst>
      <p:ext uri="{BB962C8B-B14F-4D97-AF65-F5344CB8AC3E}">
        <p14:creationId xmlns:p14="http://schemas.microsoft.com/office/powerpoint/2010/main" val="157816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xfrm>
            <a:off x="2063750" y="3333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000">
                <a:solidFill>
                  <a:schemeClr val="bg1"/>
                </a:solidFill>
                <a:latin typeface="Comic Sans MS" panose="030F0702030302020204" pitchFamily="66" charset="0"/>
              </a:rPr>
              <a:t>(a/an)octopus</a:t>
            </a:r>
            <a:endParaRPr lang="zh-TW" altLang="en-US" sz="8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795" name="內容版面配置區 3" descr="Octop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1628776"/>
            <a:ext cx="6769100" cy="5211763"/>
          </a:xfrm>
        </p:spPr>
      </p:pic>
      <p:sp>
        <p:nvSpPr>
          <p:cNvPr id="4" name="橢圓 3"/>
          <p:cNvSpPr/>
          <p:nvPr/>
        </p:nvSpPr>
        <p:spPr>
          <a:xfrm>
            <a:off x="4008438" y="188913"/>
            <a:ext cx="1655762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1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8000">
                <a:solidFill>
                  <a:schemeClr val="bg1"/>
                </a:solidFill>
                <a:latin typeface="Comic Sans MS" panose="030F0702030302020204" pitchFamily="66" charset="0"/>
              </a:rPr>
              <a:t>(a/an)penguin</a:t>
            </a:r>
            <a:endParaRPr lang="zh-TW" altLang="en-US" sz="8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819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0" y="1395413"/>
            <a:ext cx="5473700" cy="5472112"/>
          </a:xfrm>
        </p:spPr>
      </p:pic>
      <p:sp>
        <p:nvSpPr>
          <p:cNvPr id="6" name="橢圓 5"/>
          <p:cNvSpPr/>
          <p:nvPr/>
        </p:nvSpPr>
        <p:spPr>
          <a:xfrm>
            <a:off x="2640013" y="1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1919288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(a/an)queen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843" name="內容版面配置區 3" descr="que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1844675"/>
            <a:ext cx="7843837" cy="4897438"/>
          </a:xfrm>
        </p:spPr>
      </p:pic>
      <p:sp>
        <p:nvSpPr>
          <p:cNvPr id="4" name="橢圓 3"/>
          <p:cNvSpPr/>
          <p:nvPr/>
        </p:nvSpPr>
        <p:spPr>
          <a:xfrm>
            <a:off x="2566988" y="260351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4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919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(a/an)rabbit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6867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1562101"/>
            <a:ext cx="6480175" cy="5268913"/>
          </a:xfrm>
        </p:spPr>
      </p:pic>
      <p:sp>
        <p:nvSpPr>
          <p:cNvPr id="6" name="橢圓 5"/>
          <p:cNvSpPr/>
          <p:nvPr/>
        </p:nvSpPr>
        <p:spPr>
          <a:xfrm>
            <a:off x="2495551" y="115888"/>
            <a:ext cx="1655763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0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「book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473200"/>
            <a:ext cx="67945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94000" y="0"/>
            <a:ext cx="691515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book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1919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(a/an)snake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891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2060575"/>
            <a:ext cx="8832850" cy="4248150"/>
          </a:xfrm>
        </p:spPr>
      </p:pic>
      <p:sp>
        <p:nvSpPr>
          <p:cNvPr id="6" name="橢圓 5"/>
          <p:cNvSpPr/>
          <p:nvPr/>
        </p:nvSpPr>
        <p:spPr>
          <a:xfrm>
            <a:off x="2495551" y="115888"/>
            <a:ext cx="1655763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1847850" y="4048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(a/an)turtle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15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/>
          <a:stretch>
            <a:fillRect/>
          </a:stretch>
        </p:blipFill>
        <p:spPr>
          <a:xfrm>
            <a:off x="2351088" y="1844675"/>
            <a:ext cx="7561262" cy="4916488"/>
          </a:xfrm>
        </p:spPr>
      </p:pic>
      <p:sp>
        <p:nvSpPr>
          <p:cNvPr id="7" name="橢圓 6"/>
          <p:cNvSpPr/>
          <p:nvPr/>
        </p:nvSpPr>
        <p:spPr>
          <a:xfrm>
            <a:off x="2424113" y="260351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>
                <a:solidFill>
                  <a:srgbClr val="FFFFFF"/>
                </a:solidFill>
                <a:latin typeface="Comic Sans MS" panose="030F0702030302020204" pitchFamily="66" charset="0"/>
              </a:rPr>
              <a:t>(a/an) Uakari</a:t>
            </a:r>
            <a:endParaRPr lang="zh-TW" altLang="en-US" smtClean="0"/>
          </a:p>
        </p:txBody>
      </p:sp>
      <p:pic>
        <p:nvPicPr>
          <p:cNvPr id="39939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403350"/>
            <a:ext cx="7273925" cy="5454650"/>
          </a:xfrm>
        </p:spPr>
      </p:pic>
      <p:sp>
        <p:nvSpPr>
          <p:cNvPr id="5" name="橢圓 4"/>
          <p:cNvSpPr/>
          <p:nvPr/>
        </p:nvSpPr>
        <p:spPr>
          <a:xfrm>
            <a:off x="3935413" y="3176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(a/an)vulture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63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1530351"/>
            <a:ext cx="7993063" cy="5337175"/>
          </a:xfrm>
        </p:spPr>
      </p:pic>
      <p:sp>
        <p:nvSpPr>
          <p:cNvPr id="5" name="橢圓 4"/>
          <p:cNvSpPr/>
          <p:nvPr/>
        </p:nvSpPr>
        <p:spPr>
          <a:xfrm>
            <a:off x="2279651" y="188913"/>
            <a:ext cx="1655763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>
                <a:solidFill>
                  <a:srgbClr val="FFFFFF"/>
                </a:solidFill>
                <a:latin typeface="Comic Sans MS" panose="030F0702030302020204" pitchFamily="66" charset="0"/>
              </a:rPr>
              <a:t>(a/an)whale</a:t>
            </a:r>
            <a:endParaRPr lang="zh-TW" altLang="en-US" smtClean="0"/>
          </a:p>
        </p:txBody>
      </p:sp>
      <p:pic>
        <p:nvPicPr>
          <p:cNvPr id="4198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133600"/>
            <a:ext cx="8566150" cy="4319588"/>
          </a:xfrm>
        </p:spPr>
      </p:pic>
      <p:sp>
        <p:nvSpPr>
          <p:cNvPr id="5" name="橢圓 4"/>
          <p:cNvSpPr/>
          <p:nvPr/>
        </p:nvSpPr>
        <p:spPr>
          <a:xfrm>
            <a:off x="2566988" y="211138"/>
            <a:ext cx="1657350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8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>
          <a:xfrm>
            <a:off x="1992313" y="692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(a/an)zebra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1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2081213"/>
            <a:ext cx="7129463" cy="4756150"/>
          </a:xfrm>
        </p:spPr>
      </p:pic>
      <p:sp>
        <p:nvSpPr>
          <p:cNvPr id="6" name="橢圓 5"/>
          <p:cNvSpPr/>
          <p:nvPr/>
        </p:nvSpPr>
        <p:spPr>
          <a:xfrm>
            <a:off x="2495551" y="476251"/>
            <a:ext cx="1655763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5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73420" y="1212773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altLang="zh-TW" sz="15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en-US" altLang="zh-TW" sz="15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  <a:r>
              <a:rPr lang="en-US" altLang="zh-TW" sz="15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? </a:t>
            </a:r>
            <a:endParaRPr lang="zh-TW" altLang="en-US" sz="15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3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this  that] Whats this Whats that - Easy Dialogue - English educational animation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91" y="1662789"/>
            <a:ext cx="4143061" cy="50545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88608" y="172250"/>
            <a:ext cx="837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074147" y="524862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banana.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62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95340" y="172250"/>
            <a:ext cx="7663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83712" y="504765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an apple.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110" y="2176794"/>
            <a:ext cx="2628900" cy="17430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7" t="2488" r="22940"/>
          <a:stretch/>
        </p:blipFill>
        <p:spPr>
          <a:xfrm>
            <a:off x="1128677" y="2058760"/>
            <a:ext cx="2311293" cy="24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794000" y="0"/>
            <a:ext cx="691515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pencil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9219" name="Picture 4" descr="「penci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2447926"/>
            <a:ext cx="55165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0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8608" y="172250"/>
            <a:ext cx="837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88" y="1803466"/>
            <a:ext cx="5724197" cy="4865567"/>
          </a:xfr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75173" y="5107946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9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watermelon.</a:t>
            </a:r>
            <a:endParaRPr lang="zh-TW" altLang="en-US" sz="9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9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95340" y="172250"/>
            <a:ext cx="7663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61" y="1695649"/>
            <a:ext cx="3262243" cy="30848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1" y="2490368"/>
            <a:ext cx="2667000" cy="1495425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3712" y="504765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an orange.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8608" y="172250"/>
            <a:ext cx="837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08" y="1803466"/>
            <a:ext cx="6274676" cy="4706007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788608" y="5115000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papaya.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02970" y="117705"/>
            <a:ext cx="7663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4"/>
          <a:stretch/>
        </p:blipFill>
        <p:spPr>
          <a:xfrm>
            <a:off x="138793" y="1356527"/>
            <a:ext cx="2247900" cy="28090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12" y="3742278"/>
            <a:ext cx="2571750" cy="2990850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076400" y="416561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grape.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7" y="2656428"/>
            <a:ext cx="7649518" cy="3824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文字方塊 4"/>
          <p:cNvSpPr txBox="1"/>
          <p:nvPr/>
        </p:nvSpPr>
        <p:spPr>
          <a:xfrm>
            <a:off x="278004" y="643094"/>
            <a:ext cx="11696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Challenge Time!</a:t>
            </a:r>
            <a:endParaRPr lang="zh-TW" altLang="en-US" sz="12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882743" y="3024554"/>
            <a:ext cx="28034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This </a:t>
            </a:r>
          </a:p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  <a:endParaRPr lang="en-US" altLang="zh-TW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9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89" y="0"/>
            <a:ext cx="8199036" cy="4555020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82321" y="5037608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 is a banana.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5653" cy="273403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26" y="3094892"/>
            <a:ext cx="3067874" cy="3913833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5879" y="3094892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 is a lion.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4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58" y="0"/>
            <a:ext cx="7409543" cy="4936303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998974" y="5205046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 is a panda.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t="10865" r="14589" b="3968"/>
          <a:stretch/>
        </p:blipFill>
        <p:spPr>
          <a:xfrm>
            <a:off x="0" y="0"/>
            <a:ext cx="2803491" cy="488349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56" y="0"/>
            <a:ext cx="3389644" cy="3559126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78393" y="4632290"/>
            <a:ext cx="11836121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 is a fox.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68550" y="0"/>
            <a:ext cx="787400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an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eraser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10243" name="Picture 2" descr="「eras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4" y="2214563"/>
            <a:ext cx="5405437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7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51225" y="0"/>
            <a:ext cx="691515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bag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11267" name="Picture 2" descr="「ba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411414"/>
            <a:ext cx="5327650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8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38364" y="0"/>
            <a:ext cx="81057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marker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12291" name="Picture 2" descr="「mark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400300"/>
            <a:ext cx="7924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8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44800" y="322263"/>
            <a:ext cx="6916738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TRESS B" panose="02000500000000000000" pitchFamily="2" charset="0"/>
                <a:ea typeface="Source Sans Pro Semibold" panose="020B0603030403020204" pitchFamily="34" charset="0"/>
              </a:rPr>
              <a:t>ruler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gTRESS B" panose="02000500000000000000" pitchFamily="2" charset="0"/>
            </a:endParaRPr>
          </a:p>
        </p:txBody>
      </p:sp>
      <p:pic>
        <p:nvPicPr>
          <p:cNvPr id="13315" name="Picture 4" descr="「rul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41675"/>
            <a:ext cx="9180513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7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>
            <a:grpSpLocks/>
          </p:cNvGrpSpPr>
          <p:nvPr/>
        </p:nvGrpSpPr>
        <p:grpSpPr bwMode="auto">
          <a:xfrm>
            <a:off x="1730376" y="-141288"/>
            <a:ext cx="2608263" cy="3387726"/>
            <a:chOff x="205891" y="-140569"/>
            <a:chExt cx="2608141" cy="3386856"/>
          </a:xfrm>
        </p:grpSpPr>
        <p:pic>
          <p:nvPicPr>
            <p:cNvPr id="15384" name="Picture 2" descr="「book gif」的圖片搜尋結果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91" y="-140569"/>
              <a:ext cx="2608141" cy="251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5" name="文字方塊 7"/>
            <p:cNvSpPr txBox="1">
              <a:spLocks noChangeArrowheads="1"/>
            </p:cNvSpPr>
            <p:nvPr/>
          </p:nvSpPr>
          <p:spPr bwMode="auto">
            <a:xfrm>
              <a:off x="412936" y="2415290"/>
              <a:ext cx="2194050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book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群組 14"/>
          <p:cNvGrpSpPr>
            <a:grpSpLocks/>
          </p:cNvGrpSpPr>
          <p:nvPr/>
        </p:nvGrpSpPr>
        <p:grpSpPr bwMode="auto">
          <a:xfrm>
            <a:off x="4572000" y="284163"/>
            <a:ext cx="2863850" cy="3155950"/>
            <a:chOff x="3047250" y="284510"/>
            <a:chExt cx="2864153" cy="3155719"/>
          </a:xfrm>
        </p:grpSpPr>
        <p:pic>
          <p:nvPicPr>
            <p:cNvPr id="15382" name="Picture 4" descr="「pencil gif」的圖片搜尋結果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250" y="284510"/>
              <a:ext cx="2864153" cy="273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3" name="文字方塊 8"/>
            <p:cNvSpPr txBox="1">
              <a:spLocks noChangeArrowheads="1"/>
            </p:cNvSpPr>
            <p:nvPr/>
          </p:nvSpPr>
          <p:spPr bwMode="auto">
            <a:xfrm>
              <a:off x="3233624" y="2609232"/>
              <a:ext cx="2491403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pencil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" name="群組 15"/>
          <p:cNvGrpSpPr>
            <a:grpSpLocks/>
          </p:cNvGrpSpPr>
          <p:nvPr/>
        </p:nvGrpSpPr>
        <p:grpSpPr bwMode="auto">
          <a:xfrm>
            <a:off x="7642226" y="1"/>
            <a:ext cx="3025775" cy="3275013"/>
            <a:chOff x="6118603" y="0"/>
            <a:chExt cx="3025397" cy="3275343"/>
          </a:xfrm>
        </p:grpSpPr>
        <p:pic>
          <p:nvPicPr>
            <p:cNvPr id="15380" name="Picture 2" descr="「eraser gif」的圖片搜尋結果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838" y="0"/>
              <a:ext cx="2611616" cy="2510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文字方塊 9"/>
            <p:cNvSpPr txBox="1">
              <a:spLocks noChangeArrowheads="1"/>
            </p:cNvSpPr>
            <p:nvPr/>
          </p:nvSpPr>
          <p:spPr bwMode="auto">
            <a:xfrm>
              <a:off x="6118603" y="2444346"/>
              <a:ext cx="3025397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an</a:t>
              </a: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 eraser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群組 16"/>
          <p:cNvGrpSpPr>
            <a:grpSpLocks/>
          </p:cNvGrpSpPr>
          <p:nvPr/>
        </p:nvGrpSpPr>
        <p:grpSpPr bwMode="auto">
          <a:xfrm>
            <a:off x="1749426" y="3476625"/>
            <a:ext cx="2822575" cy="3384550"/>
            <a:chOff x="225209" y="3476277"/>
            <a:chExt cx="2822041" cy="3385433"/>
          </a:xfrm>
        </p:grpSpPr>
        <p:pic>
          <p:nvPicPr>
            <p:cNvPr id="15378" name="Picture 2" descr="「bag gif」的圖片搜尋結果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09" y="3476277"/>
              <a:ext cx="2822041" cy="2587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文字方塊 10"/>
            <p:cNvSpPr txBox="1">
              <a:spLocks noChangeArrowheads="1"/>
            </p:cNvSpPr>
            <p:nvPr/>
          </p:nvSpPr>
          <p:spPr bwMode="auto">
            <a:xfrm>
              <a:off x="678396" y="6030713"/>
              <a:ext cx="1828475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bag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群組 17"/>
          <p:cNvGrpSpPr>
            <a:grpSpLocks/>
          </p:cNvGrpSpPr>
          <p:nvPr/>
        </p:nvGrpSpPr>
        <p:grpSpPr bwMode="auto">
          <a:xfrm>
            <a:off x="4675189" y="3625851"/>
            <a:ext cx="2967037" cy="3248025"/>
            <a:chOff x="3151940" y="3625508"/>
            <a:chExt cx="2966663" cy="3247914"/>
          </a:xfrm>
        </p:grpSpPr>
        <p:pic>
          <p:nvPicPr>
            <p:cNvPr id="15376" name="Picture 2" descr="「marker gif」的圖片搜尋結果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940" y="3625508"/>
              <a:ext cx="2966663" cy="2405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7" name="文字方塊 11"/>
            <p:cNvSpPr txBox="1">
              <a:spLocks noChangeArrowheads="1"/>
            </p:cNvSpPr>
            <p:nvPr/>
          </p:nvSpPr>
          <p:spPr bwMode="auto">
            <a:xfrm>
              <a:off x="3177339" y="6042425"/>
              <a:ext cx="2904803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marker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群組 18"/>
          <p:cNvGrpSpPr>
            <a:grpSpLocks/>
          </p:cNvGrpSpPr>
          <p:nvPr/>
        </p:nvGrpSpPr>
        <p:grpSpPr bwMode="auto">
          <a:xfrm>
            <a:off x="7308850" y="4446588"/>
            <a:ext cx="3581400" cy="2411412"/>
            <a:chOff x="5784078" y="4447329"/>
            <a:chExt cx="3582770" cy="2410671"/>
          </a:xfrm>
        </p:grpSpPr>
        <p:pic>
          <p:nvPicPr>
            <p:cNvPr id="15374" name="Picture 4" descr="「ruler gif」的圖片搜尋結果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00898" flipV="1">
              <a:off x="5784078" y="4447329"/>
              <a:ext cx="3582770" cy="6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5" name="文字方塊 12"/>
            <p:cNvSpPr txBox="1">
              <a:spLocks noChangeArrowheads="1"/>
            </p:cNvSpPr>
            <p:nvPr/>
          </p:nvSpPr>
          <p:spPr bwMode="auto">
            <a:xfrm>
              <a:off x="6723009" y="6027003"/>
              <a:ext cx="2324139" cy="8309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TW" sz="4800" b="1">
                  <a:solidFill>
                    <a:prstClr val="black"/>
                  </a:solidFill>
                  <a:latin typeface="Comic Sans MS" panose="030F0702030302020204" pitchFamily="66" charset="0"/>
                </a:rPr>
                <a:t>a ruler</a:t>
              </a:r>
              <a:endParaRPr lang="zh-TW" altLang="en-US" sz="4800" b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橢圓 19"/>
          <p:cNvSpPr/>
          <p:nvPr/>
        </p:nvSpPr>
        <p:spPr>
          <a:xfrm>
            <a:off x="1598614" y="166689"/>
            <a:ext cx="579437" cy="6318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1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541839" y="166689"/>
            <a:ext cx="579437" cy="6318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2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7747000" y="166689"/>
            <a:ext cx="579438" cy="6318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3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1625600" y="3683001"/>
            <a:ext cx="579438" cy="6318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830764" y="3790950"/>
            <a:ext cx="579437" cy="6302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5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7956551" y="3841750"/>
            <a:ext cx="581025" cy="6302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solidFill>
                  <a:prstClr val="black"/>
                </a:solidFill>
              </a:rPr>
              <a:t>6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164</Words>
  <Application>Microsoft Office PowerPoint</Application>
  <PresentationFormat>寬螢幕</PresentationFormat>
  <Paragraphs>64</Paragraphs>
  <Slides>48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48</vt:i4>
      </vt:variant>
    </vt:vector>
  </HeadingPairs>
  <TitlesOfParts>
    <vt:vector size="61" baseType="lpstr">
      <vt:lpstr>宋体</vt:lpstr>
      <vt:lpstr>新細明體</vt:lpstr>
      <vt:lpstr>Arial</vt:lpstr>
      <vt:lpstr>Arial Rounded MT Bold</vt:lpstr>
      <vt:lpstr>Calibri</vt:lpstr>
      <vt:lpstr>Calibri Light</vt:lpstr>
      <vt:lpstr>Comic Sans MS</vt:lpstr>
      <vt:lpstr>EngTRESS B</vt:lpstr>
      <vt:lpstr>Source Sans Pro Semibold</vt:lpstr>
      <vt:lpstr>Office 佈景主題</vt:lpstr>
      <vt:lpstr>Day_Dreaming_SHIP_TP102737818</vt:lpstr>
      <vt:lpstr>1_Office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(a/an)ant</vt:lpstr>
      <vt:lpstr>(a/an)bird</vt:lpstr>
      <vt:lpstr>(a/an)cat</vt:lpstr>
      <vt:lpstr>(a/an)dog</vt:lpstr>
      <vt:lpstr>(a/an)elephant</vt:lpstr>
      <vt:lpstr>(a/an)fish</vt:lpstr>
      <vt:lpstr>(a/an)gorilla  </vt:lpstr>
      <vt:lpstr>(a/an)horse</vt:lpstr>
      <vt:lpstr>(a/an)iguana</vt:lpstr>
      <vt:lpstr>(a/an)jelly fish</vt:lpstr>
      <vt:lpstr>(a/an)koala </vt:lpstr>
      <vt:lpstr>(a/an)lion </vt:lpstr>
      <vt:lpstr>(a/an)mouse </vt:lpstr>
      <vt:lpstr>(a/an)  nightingale</vt:lpstr>
      <vt:lpstr>(a/an)octopus</vt:lpstr>
      <vt:lpstr>(a/an)penguin</vt:lpstr>
      <vt:lpstr>(a/an)queen</vt:lpstr>
      <vt:lpstr>(a/an)rabbit</vt:lpstr>
      <vt:lpstr>(a/an)snake</vt:lpstr>
      <vt:lpstr>(a/an)turtle</vt:lpstr>
      <vt:lpstr>(a/an) Uakari</vt:lpstr>
      <vt:lpstr>(a/an)vulture</vt:lpstr>
      <vt:lpstr>(a/an)whale</vt:lpstr>
      <vt:lpstr>(a/an)zebra</vt:lpstr>
      <vt:lpstr>PowerPoint 簡報</vt:lpstr>
      <vt:lpstr>PowerPoint 簡報</vt:lpstr>
      <vt:lpstr>It’s a banana.</vt:lpstr>
      <vt:lpstr>It’s an apple.</vt:lpstr>
      <vt:lpstr>It’s a watermelon.</vt:lpstr>
      <vt:lpstr>It’s an orange.</vt:lpstr>
      <vt:lpstr>It’s a papaya.</vt:lpstr>
      <vt:lpstr>It’s a grape.</vt:lpstr>
      <vt:lpstr>PowerPoint 簡報</vt:lpstr>
      <vt:lpstr>____ is a banana.</vt:lpstr>
      <vt:lpstr>____ is a lion.</vt:lpstr>
      <vt:lpstr>____ is a panda.</vt:lpstr>
      <vt:lpstr>____ is a fox.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</cp:revision>
  <dcterms:created xsi:type="dcterms:W3CDTF">2017-11-22T04:04:18Z</dcterms:created>
  <dcterms:modified xsi:type="dcterms:W3CDTF">2017-11-23T00:24:38Z</dcterms:modified>
</cp:coreProperties>
</file>